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2042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Playfield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21697" y="4770959"/>
            <a:ext cx="92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320</Words>
  <Application>Microsoft Office PowerPoint</Application>
  <PresentationFormat>Widescreen</PresentationFormat>
  <Paragraphs>120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Others’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PROBLEM STATEMENT Requirements &amp; Constraints</vt:lpstr>
      <vt:lpstr>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54</cp:revision>
  <dcterms:created xsi:type="dcterms:W3CDTF">2018-12-25T08:01:41Z</dcterms:created>
  <dcterms:modified xsi:type="dcterms:W3CDTF">2018-12-26T13:05:37Z</dcterms:modified>
</cp:coreProperties>
</file>